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5" r:id="rId4"/>
    <p:sldId id="266" r:id="rId5"/>
    <p:sldId id="274" r:id="rId6"/>
    <p:sldId id="275" r:id="rId7"/>
    <p:sldId id="276" r:id="rId8"/>
    <p:sldId id="264" r:id="rId9"/>
    <p:sldId id="268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9321" autoAdjust="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8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2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164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3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474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5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45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2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0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7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8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3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7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7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3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7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DBFFB51-A5E6-423C-8CE6-5441BF2FC86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66B632-3109-4FFD-A672-A31AEA3C1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84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4028" y="155188"/>
            <a:ext cx="9545444" cy="1085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Wellness Center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8579" y="1449624"/>
            <a:ext cx="5316342" cy="4709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Presented by: Parke Martin, Zachary </a:t>
            </a:r>
            <a:r>
              <a:rPr lang="en-US" dirty="0" err="1" smtClean="0">
                <a:solidFill>
                  <a:schemeClr val="bg1"/>
                </a:solidFill>
              </a:rPr>
              <a:t>Karasek</a:t>
            </a:r>
            <a:r>
              <a:rPr lang="en-US" dirty="0" smtClean="0">
                <a:solidFill>
                  <a:schemeClr val="bg1"/>
                </a:solidFill>
              </a:rPr>
              <a:t>, Ryan Shirk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E:\parke\Revit\Wellness Center\NoRoo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37" y="2129168"/>
            <a:ext cx="6753226" cy="4411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" y="0"/>
            <a:ext cx="8534400" cy="1507067"/>
          </a:xfrm>
        </p:spPr>
        <p:txBody>
          <a:bodyPr/>
          <a:lstStyle/>
          <a:p>
            <a:r>
              <a:rPr lang="en-US" dirty="0" smtClean="0"/>
              <a:t>What this would do for the college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23950"/>
            <a:ext cx="10250488" cy="5010150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 smtClean="0">
                <a:solidFill>
                  <a:schemeClr val="tx1"/>
                </a:solidFill>
              </a:rPr>
              <a:t>Student Health </a:t>
            </a:r>
          </a:p>
          <a:p>
            <a:pPr lvl="1"/>
            <a:r>
              <a:rPr lang="en-US" sz="3300" dirty="0" smtClean="0">
                <a:solidFill>
                  <a:schemeClr val="tx1"/>
                </a:solidFill>
              </a:rPr>
              <a:t>College can provide more E-fit events with larger space</a:t>
            </a:r>
          </a:p>
          <a:p>
            <a:pPr lvl="1"/>
            <a:r>
              <a:rPr lang="en-US" sz="3300" dirty="0" smtClean="0">
                <a:solidFill>
                  <a:schemeClr val="tx1"/>
                </a:solidFill>
              </a:rPr>
              <a:t>Entices more students to use facilities that will be provided in the building </a:t>
            </a:r>
          </a:p>
          <a:p>
            <a:pPr lvl="1"/>
            <a:r>
              <a:rPr lang="en-US" sz="3300" dirty="0" smtClean="0">
                <a:solidFill>
                  <a:schemeClr val="tx1"/>
                </a:solidFill>
              </a:rPr>
              <a:t>Gives students a space to come to reflex and work on their mental health </a:t>
            </a:r>
          </a:p>
          <a:p>
            <a:pPr lvl="1"/>
            <a:r>
              <a:rPr lang="en-US" sz="3300" dirty="0" smtClean="0">
                <a:solidFill>
                  <a:schemeClr val="tx1"/>
                </a:solidFill>
              </a:rPr>
              <a:t>Gives students a space to reflex on their own religion in a non-judgmental space</a:t>
            </a:r>
          </a:p>
          <a:p>
            <a:r>
              <a:rPr lang="en-US" sz="3300" dirty="0" smtClean="0">
                <a:solidFill>
                  <a:schemeClr val="tx1"/>
                </a:solidFill>
              </a:rPr>
              <a:t>Student Academics </a:t>
            </a: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Provide room which could be used to possible add new majors along the line of </a:t>
            </a:r>
            <a:r>
              <a:rPr lang="en-US" sz="3300" dirty="0" smtClean="0">
                <a:solidFill>
                  <a:schemeClr val="tx1"/>
                </a:solidFill>
              </a:rPr>
              <a:t>sports</a:t>
            </a:r>
            <a:endParaRPr lang="en-US" sz="3300" dirty="0">
              <a:solidFill>
                <a:schemeClr val="tx1"/>
              </a:solidFill>
            </a:endParaRPr>
          </a:p>
          <a:p>
            <a:pPr lvl="1"/>
            <a:r>
              <a:rPr lang="en-US" sz="3300" dirty="0" smtClean="0">
                <a:solidFill>
                  <a:schemeClr val="tx1"/>
                </a:solidFill>
              </a:rPr>
              <a:t>Bring more students to the college</a:t>
            </a:r>
          </a:p>
          <a:p>
            <a:r>
              <a:rPr lang="en-US" sz="3300" dirty="0" smtClean="0">
                <a:solidFill>
                  <a:schemeClr val="tx1"/>
                </a:solidFill>
              </a:rPr>
              <a:t>Outside usage</a:t>
            </a:r>
          </a:p>
          <a:p>
            <a:pPr lvl="1"/>
            <a:r>
              <a:rPr lang="en-US" sz="3300" dirty="0" smtClean="0">
                <a:solidFill>
                  <a:schemeClr val="tx1"/>
                </a:solidFill>
              </a:rPr>
              <a:t>Bring money to college when facilities are not being used by the students, staff, or athletics</a:t>
            </a:r>
          </a:p>
          <a:p>
            <a:r>
              <a:rPr lang="en-US" sz="3300" dirty="0" smtClean="0">
                <a:solidFill>
                  <a:schemeClr val="tx1"/>
                </a:solidFill>
              </a:rPr>
              <a:t>Sustainability </a:t>
            </a:r>
            <a:endParaRPr lang="en-US" sz="3300" dirty="0">
              <a:solidFill>
                <a:schemeClr val="tx1"/>
              </a:solidFill>
            </a:endParaRP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Environmental focus of the college can be shown </a:t>
            </a:r>
            <a:endParaRPr lang="en-US" sz="3300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parke\Revit\kpr fieldhouse enter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349" y="317081"/>
            <a:ext cx="1874562" cy="140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2" y="315382"/>
            <a:ext cx="8534400" cy="1507067"/>
          </a:xfrm>
        </p:spPr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216" y="843490"/>
            <a:ext cx="8534400" cy="36152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With the conclusion of this project we have achieved a new field house for the Elizabethtown College campus that is not only </a:t>
            </a:r>
            <a:r>
              <a:rPr lang="en-US" dirty="0" smtClean="0">
                <a:solidFill>
                  <a:schemeClr val="tx1"/>
                </a:solidFill>
              </a:rPr>
              <a:t>functional, </a:t>
            </a:r>
            <a:r>
              <a:rPr lang="en-US" dirty="0">
                <a:solidFill>
                  <a:schemeClr val="tx1"/>
                </a:solidFill>
              </a:rPr>
              <a:t>but </a:t>
            </a:r>
            <a:r>
              <a:rPr lang="en-US" dirty="0" smtClean="0">
                <a:solidFill>
                  <a:schemeClr val="tx1"/>
                </a:solidFill>
              </a:rPr>
              <a:t>sustainable, As well as tying together the mind, body, and spirit of the college campus.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E:\parke\Revit\Wellness Center\floorplan\Outs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651845"/>
            <a:ext cx="7200900" cy="239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2" y="315382"/>
            <a:ext cx="8534400" cy="1507067"/>
          </a:xfrm>
        </p:spPr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317" y="1313597"/>
            <a:ext cx="8534400" cy="3615267"/>
          </a:xfrm>
        </p:spPr>
        <p:txBody>
          <a:bodyPr/>
          <a:lstStyle/>
          <a:p>
            <a:r>
              <a:rPr lang="en-US" dirty="0"/>
              <a:t>Elizabethtown College is looking to expand their wellness facilities. Our project was to propose a design for a new wellness facility that embodied mind, body, and spirit.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79376"/>
            <a:ext cx="8534400" cy="1507067"/>
          </a:xfrm>
        </p:spPr>
        <p:txBody>
          <a:bodyPr/>
          <a:lstStyle/>
          <a:p>
            <a:r>
              <a:rPr lang="en-US" dirty="0" smtClean="0"/>
              <a:t>Site location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8" t="23518" r="17835" b="42500"/>
          <a:stretch/>
        </p:blipFill>
        <p:spPr bwMode="auto">
          <a:xfrm>
            <a:off x="323847" y="1266825"/>
            <a:ext cx="51252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82169"/>
              </p:ext>
            </p:extLst>
          </p:nvPr>
        </p:nvGraphicFramePr>
        <p:xfrm>
          <a:off x="5735716" y="1266825"/>
          <a:ext cx="6006518" cy="3381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8334"/>
                <a:gridCol w="875951"/>
                <a:gridCol w="1945293"/>
                <a:gridCol w="1080718"/>
                <a:gridCol w="1126222"/>
              </a:tblGrid>
              <a:tr h="5263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Thompson Gym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Between Soccer and Lacrosse Fields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Behind Soccer Field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Off Campus Location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04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Workable land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04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New Renovations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04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Space needed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3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Accessibility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8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Aesthetics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8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1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1" y="-198968"/>
            <a:ext cx="3543960" cy="2280748"/>
          </a:xfrm>
        </p:spPr>
        <p:txBody>
          <a:bodyPr/>
          <a:lstStyle/>
          <a:p>
            <a:r>
              <a:rPr lang="en-US" sz="6600" dirty="0" smtClean="0"/>
              <a:t>Design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7" name="Picture 3" descr="E:\parke\Revit\Wellness Center\FloorPl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89703"/>
            <a:ext cx="6638925" cy="33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parke\Revit\Wellness Center\W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506" y="3781425"/>
            <a:ext cx="3063394" cy="276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parke\Revit\Wellness Center\NoRoo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1" y="3752451"/>
            <a:ext cx="4584909" cy="27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parke\Revit\Wellness Center\Outsid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0" y="2081780"/>
            <a:ext cx="4584911" cy="15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781426"/>
            <a:ext cx="3386137" cy="276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8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7" y="216958"/>
            <a:ext cx="8534400" cy="1507067"/>
          </a:xfrm>
        </p:spPr>
        <p:txBody>
          <a:bodyPr/>
          <a:lstStyle/>
          <a:p>
            <a:r>
              <a:rPr lang="en-US" dirty="0" smtClean="0"/>
              <a:t>Spirit and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74" y="1478491"/>
            <a:ext cx="2478088" cy="3615267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Basic Needs</a:t>
            </a:r>
          </a:p>
          <a:p>
            <a:r>
              <a:rPr lang="en-US" dirty="0" smtClean="0"/>
              <a:t>Athletic class rooms</a:t>
            </a:r>
          </a:p>
          <a:p>
            <a:r>
              <a:rPr lang="en-US" dirty="0" smtClean="0"/>
              <a:t>Social hub (inviting)</a:t>
            </a:r>
          </a:p>
          <a:p>
            <a:r>
              <a:rPr lang="en-US" dirty="0" smtClean="0"/>
              <a:t>Counseling</a:t>
            </a:r>
          </a:p>
          <a:p>
            <a:r>
              <a:rPr lang="en-US" dirty="0" smtClean="0"/>
              <a:t>Terrace</a:t>
            </a:r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88398" y="1642256"/>
            <a:ext cx="3440114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Want We </a:t>
            </a:r>
            <a:r>
              <a:rPr lang="en-US" sz="3600" dirty="0"/>
              <a:t>P</a:t>
            </a:r>
            <a:r>
              <a:rPr lang="en-US" sz="3600" dirty="0" smtClean="0"/>
              <a:t>rovided</a:t>
            </a:r>
          </a:p>
          <a:p>
            <a:r>
              <a:rPr lang="en-US" dirty="0" smtClean="0"/>
              <a:t>Athletic class rooms</a:t>
            </a:r>
          </a:p>
          <a:p>
            <a:r>
              <a:rPr lang="en-US" dirty="0"/>
              <a:t>Two lounges </a:t>
            </a:r>
          </a:p>
          <a:p>
            <a:r>
              <a:rPr lang="en-US" dirty="0" smtClean="0"/>
              <a:t>4 separate offices</a:t>
            </a:r>
          </a:p>
          <a:p>
            <a:r>
              <a:rPr lang="en-US" dirty="0" smtClean="0"/>
              <a:t>Terrace</a:t>
            </a:r>
            <a:endParaRPr lang="en-US" dirty="0"/>
          </a:p>
          <a:p>
            <a:r>
              <a:rPr lang="en-US" dirty="0"/>
              <a:t>Yoga room and spin </a:t>
            </a:r>
            <a:r>
              <a:rPr lang="en-US" dirty="0" smtClean="0"/>
              <a:t>class</a:t>
            </a:r>
          </a:p>
          <a:p>
            <a:r>
              <a:rPr lang="en-US" dirty="0" smtClean="0"/>
              <a:t>Prayer Room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 descr="E:\parke\Revit\Wellness Center\room pics\spin classro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648" y="374590"/>
            <a:ext cx="3694049" cy="27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parke\Revit\Wellness Center\room pics\prayer 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648" y="3449890"/>
            <a:ext cx="3677265" cy="275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172507"/>
            <a:ext cx="8534400" cy="1507067"/>
          </a:xfrm>
        </p:spPr>
        <p:txBody>
          <a:bodyPr/>
          <a:lstStyle/>
          <a:p>
            <a:r>
              <a:rPr lang="en-US" dirty="0" smtClean="0"/>
              <a:t>Athletic Facilities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0141" y="1368423"/>
            <a:ext cx="247808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Basic needs</a:t>
            </a:r>
          </a:p>
          <a:p>
            <a:r>
              <a:rPr lang="en-US" dirty="0" smtClean="0"/>
              <a:t>Field House (3 courts)</a:t>
            </a:r>
          </a:p>
          <a:p>
            <a:r>
              <a:rPr lang="en-US" dirty="0" smtClean="0"/>
              <a:t>Fitness Center</a:t>
            </a:r>
          </a:p>
          <a:p>
            <a:r>
              <a:rPr lang="en-US" dirty="0" smtClean="0"/>
              <a:t>4-8 </a:t>
            </a:r>
            <a:r>
              <a:rPr lang="en-US" dirty="0"/>
              <a:t>L</a:t>
            </a:r>
            <a:r>
              <a:rPr lang="en-US" dirty="0" smtClean="0"/>
              <a:t>ocker Rooms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51290" y="1523999"/>
            <a:ext cx="3440114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Want We </a:t>
            </a:r>
            <a:r>
              <a:rPr lang="en-US" sz="3600" dirty="0"/>
              <a:t>P</a:t>
            </a:r>
            <a:r>
              <a:rPr lang="en-US" sz="3600" dirty="0" smtClean="0"/>
              <a:t>rovided</a:t>
            </a:r>
          </a:p>
          <a:p>
            <a:r>
              <a:rPr lang="en-US" dirty="0" smtClean="0"/>
              <a:t>3 courts and 200 m track</a:t>
            </a:r>
          </a:p>
          <a:p>
            <a:r>
              <a:rPr lang="en-US" dirty="0" smtClean="0"/>
              <a:t>Weight Room</a:t>
            </a:r>
          </a:p>
          <a:p>
            <a:r>
              <a:rPr lang="en-US" dirty="0" smtClean="0"/>
              <a:t>6 Locker Rooms</a:t>
            </a:r>
          </a:p>
          <a:p>
            <a:r>
              <a:rPr lang="en-US" dirty="0" smtClean="0"/>
              <a:t>Training Room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 descr="E:\parke\Revit\Wellness Center\room pics\weight room window 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65" y="582007"/>
            <a:ext cx="3661124" cy="27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65" y="3611277"/>
            <a:ext cx="3661124" cy="274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7" y="229657"/>
            <a:ext cx="8534400" cy="1507067"/>
          </a:xfrm>
        </p:spPr>
        <p:txBody>
          <a:bodyPr/>
          <a:lstStyle/>
          <a:p>
            <a:r>
              <a:rPr lang="en-US" dirty="0" smtClean="0"/>
              <a:t>facility </a:t>
            </a:r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87" y="1809750"/>
            <a:ext cx="3139030" cy="3615267"/>
          </a:xfrm>
        </p:spPr>
        <p:txBody>
          <a:bodyPr/>
          <a:lstStyle/>
          <a:p>
            <a:r>
              <a:rPr lang="en-US" dirty="0" smtClean="0"/>
              <a:t>4 public bathrooms</a:t>
            </a:r>
          </a:p>
          <a:p>
            <a:r>
              <a:rPr lang="en-US" dirty="0"/>
              <a:t>6</a:t>
            </a:r>
            <a:r>
              <a:rPr lang="en-US" dirty="0" smtClean="0"/>
              <a:t> private bathrooms </a:t>
            </a:r>
          </a:p>
          <a:p>
            <a:pPr marL="0" indent="0">
              <a:buNone/>
            </a:pPr>
            <a:r>
              <a:rPr lang="en-US" dirty="0" smtClean="0"/>
              <a:t>(one for each locker room) </a:t>
            </a:r>
          </a:p>
          <a:p>
            <a:r>
              <a:rPr lang="en-US" dirty="0" smtClean="0"/>
              <a:t>2800 square feet of storage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170" name="Picture 2" descr="E:\parke\Revit\Wellness Center\floorplan\FloorPl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78" b="50000"/>
          <a:stretch/>
        </p:blipFill>
        <p:spPr bwMode="auto">
          <a:xfrm>
            <a:off x="6514978" y="384953"/>
            <a:ext cx="3948353" cy="29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9136" y="893439"/>
            <a:ext cx="117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Storage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78" y="3652837"/>
            <a:ext cx="394835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2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karasekz\AppData\Local\Microsoft\Windows\Temporary Internet Files\Content.IE5\3DVI1GE8\phot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16605" r="49740" b="9142"/>
          <a:stretch/>
        </p:blipFill>
        <p:spPr bwMode="auto">
          <a:xfrm>
            <a:off x="361948" y="1426058"/>
            <a:ext cx="4726530" cy="51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C:\Users\karasekz\AppData\Local\Microsoft\Windows\Temporary Internet Files\Content.IE5\3DVI1GE8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152" b="16498"/>
          <a:stretch/>
        </p:blipFill>
        <p:spPr bwMode="auto">
          <a:xfrm>
            <a:off x="5584231" y="1432891"/>
            <a:ext cx="6093417" cy="51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 descr="C:\Users\karasekz\AppData\Local\Microsoft\Windows\Temporary Internet Files\Content.IE5\3DVI1GE8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8107" r="50000" b="83049"/>
          <a:stretch/>
        </p:blipFill>
        <p:spPr bwMode="auto">
          <a:xfrm>
            <a:off x="2600325" y="323850"/>
            <a:ext cx="6249581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27" y="-152581"/>
            <a:ext cx="8534400" cy="1507067"/>
          </a:xfrm>
        </p:spPr>
        <p:txBody>
          <a:bodyPr/>
          <a:lstStyle/>
          <a:p>
            <a:r>
              <a:rPr lang="en-US" dirty="0" smtClean="0"/>
              <a:t>Sustainable features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1" y="1139348"/>
            <a:ext cx="2776049" cy="208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885" y="1124180"/>
            <a:ext cx="2869142" cy="2097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7516" y="3359729"/>
            <a:ext cx="2933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Green Roof:</a:t>
            </a:r>
          </a:p>
          <a:p>
            <a:r>
              <a:rPr lang="en-US" sz="1400" dirty="0" smtClean="0"/>
              <a:t>This will allow use to collect and use rainwater for the buildings pluming </a:t>
            </a:r>
          </a:p>
          <a:p>
            <a:r>
              <a:rPr lang="en-US" sz="1400" dirty="0" smtClean="0"/>
              <a:t>This will also provide insulation for the main room in the building  </a:t>
            </a:r>
          </a:p>
          <a:p>
            <a:endParaRPr lang="en-US" sz="1400" dirty="0" smtClean="0"/>
          </a:p>
          <a:p>
            <a:r>
              <a:rPr lang="en-US" sz="1400" u="sng" dirty="0" smtClean="0"/>
              <a:t>Solar Shingles:</a:t>
            </a:r>
          </a:p>
          <a:p>
            <a:r>
              <a:rPr lang="en-US" sz="1400" dirty="0" smtClean="0"/>
              <a:t>This will help with providing energy for the building along with providing aesthetics 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576" y="1124180"/>
            <a:ext cx="5316173" cy="2097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54401" y="3477701"/>
            <a:ext cx="3349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Geothermal heat:</a:t>
            </a:r>
          </a:p>
          <a:p>
            <a:r>
              <a:rPr lang="en-US" sz="1400" dirty="0" smtClean="0"/>
              <a:t>Takes advantage of the earth’s constant core temperature, using it to heat and cool the building..</a:t>
            </a:r>
            <a:endParaRPr lang="en-US"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823729"/>
              </p:ext>
            </p:extLst>
          </p:nvPr>
        </p:nvGraphicFramePr>
        <p:xfrm>
          <a:off x="194627" y="3520826"/>
          <a:ext cx="4394200" cy="2400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600"/>
                <a:gridCol w="774700"/>
                <a:gridCol w="1092200"/>
                <a:gridCol w="673100"/>
                <a:gridCol w="609600"/>
              </a:tblGrid>
              <a:tr h="527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Green Roof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Blue Sheet Metal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Solar Roof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Shingles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92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Aesthetics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92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Sustainability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92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Cost of Material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27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Cost of Installment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92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Life-span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9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8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379</TotalTime>
  <Words>445</Words>
  <Application>Microsoft Office PowerPoint</Application>
  <PresentationFormat>Widescreen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Times New Roman</vt:lpstr>
      <vt:lpstr>Wingdings 3</vt:lpstr>
      <vt:lpstr>Slice</vt:lpstr>
      <vt:lpstr>Student Wellness Center design</vt:lpstr>
      <vt:lpstr>Problem statement</vt:lpstr>
      <vt:lpstr>Site location</vt:lpstr>
      <vt:lpstr>Design </vt:lpstr>
      <vt:lpstr>Spirit and Mind</vt:lpstr>
      <vt:lpstr>Athletic Facilities </vt:lpstr>
      <vt:lpstr>facility management</vt:lpstr>
      <vt:lpstr>PowerPoint Presentation</vt:lpstr>
      <vt:lpstr>Sustainable features</vt:lpstr>
      <vt:lpstr>What this would do for the college </vt:lpstr>
      <vt:lpstr>Conclusion </vt:lpstr>
    </vt:vector>
  </TitlesOfParts>
  <Company>Elizabethtown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Karasek, Zachary A</dc:creator>
  <cp:lastModifiedBy>Martin, Parke M</cp:lastModifiedBy>
  <cp:revision>28</cp:revision>
  <dcterms:created xsi:type="dcterms:W3CDTF">2014-12-07T20:27:26Z</dcterms:created>
  <dcterms:modified xsi:type="dcterms:W3CDTF">2014-12-10T17:14:53Z</dcterms:modified>
</cp:coreProperties>
</file>